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D7369-A049-3EB1-7C47-F192E087E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233BB-947A-1C3A-47D9-47CA5DC95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39C51-2CCD-330A-11A8-1856E89E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8B66-D9C5-416B-813A-640B5E50FA3F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D2057-8B23-CF6A-3B6E-07E7AC82E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22EF1-EEFB-58B2-9C01-A3392C4C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D5FF-751E-4F9D-8204-3E25804A1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1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91DD-C3C7-131A-A4F7-969A26CC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23CE1-61A1-3AE7-3473-57E538361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A3BDF-B3D7-62FC-CFA1-E2EE4D0B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8B66-D9C5-416B-813A-640B5E50FA3F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E2563-6254-140D-7045-F53C54F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25EE-6D54-48F4-80DD-605107FF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D5FF-751E-4F9D-8204-3E25804A1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8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C5C71-017F-8535-A4FC-6F2505D18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BE6C9-0C93-BA0E-7D0C-0CAB8D8A7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29492-1702-64D3-B147-1C5CC58D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8B66-D9C5-416B-813A-640B5E50FA3F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186BD-9F8D-DF51-7367-8CD209A06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3AF07-4944-2142-F87F-76EEEF85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D5FF-751E-4F9D-8204-3E25804A1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97A1-DC82-08EF-9A14-91C42C4D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D3802-D054-7765-CAB9-4EA943790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AF3EE-1BB2-CE5B-5ACF-E33680EE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8B66-D9C5-416B-813A-640B5E50FA3F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4776B-1711-D2F8-FC59-C9E94AF0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DC6-B7DC-6741-885D-A59B766D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D5FF-751E-4F9D-8204-3E25804A1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2E5-4792-FFD2-5BA0-05FAF939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34F73-1D5F-F7F0-3A37-C0FED7072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F2D8D-3B3B-ECDD-A828-3EBF1258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8B66-D9C5-416B-813A-640B5E50FA3F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F863D-A45E-AB3B-E479-8B071F04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85AAE-0FC8-66E0-113B-71FD6A6B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D5FF-751E-4F9D-8204-3E25804A1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35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DC07-70F3-C814-499C-DA88E73B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78A96-8ED6-C559-C0A3-D295EAB4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91AB1-FEAD-31B2-73AC-FD373938D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A4D43-03AE-5E03-B541-CDBDAB02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8B66-D9C5-416B-813A-640B5E50FA3F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70D80-6B29-304E-DBEB-58DC822F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36012-AB78-A76D-604D-906B4EC2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D5FF-751E-4F9D-8204-3E25804A1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8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7F1DD-3E3C-335E-CB74-6BE35F7E7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F8FF2-699C-F171-3D0D-59C6EC15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7085F-D52C-05BA-3CB6-D4B39D8B6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B1C61-DBFC-2301-D11C-33FAFBB6E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BAFC4-5752-DD82-042B-D5EBB14CA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B413F-F42C-2680-11BC-027DC86B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8B66-D9C5-416B-813A-640B5E50FA3F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A522B-3C41-C475-2039-8C670C1E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8A0C1-1263-6065-3BD6-C87114AC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D5FF-751E-4F9D-8204-3E25804A1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0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C86D-D03B-C7D3-EB62-A014B769D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6F3A9-85C0-CFD0-2E4C-5FFE37B9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8B66-D9C5-416B-813A-640B5E50FA3F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9DB03-B5B1-B6AE-5C4F-81D96500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23E89-71D6-DF23-D1EA-2DB3E2BB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D5FF-751E-4F9D-8204-3E25804A1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5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E5115-FFF4-80F1-21A6-874A0C23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8B66-D9C5-416B-813A-640B5E50FA3F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666FFE-669B-1F97-1BF4-0AD0C828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CA0BB-00BC-B83A-B72E-2288B9AA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D5FF-751E-4F9D-8204-3E25804A1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6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940C-6E64-D734-8295-EE93BC27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0EE83-694F-B0BF-BA48-BA8310BF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64018-D435-6982-DC39-725B3A7EB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6D506-437D-E77B-8404-C30EB00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8B66-D9C5-416B-813A-640B5E50FA3F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02F25-9505-FAE4-3F01-C575CD16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460EC-19A0-FAE6-02FC-B22C8528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D5FF-751E-4F9D-8204-3E25804A1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79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E4407-291D-C926-196D-9483A0361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3C77C4-C41B-02DE-4C9F-5625F71EA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879B6-FA31-3E75-FB71-4B7114087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CC241-430F-4B6F-3C55-31A6DDD1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8B66-D9C5-416B-813A-640B5E50FA3F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A1275-D407-9CA2-1CB7-D46457B4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F3F9D-D635-D63A-7890-3968A295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D5FF-751E-4F9D-8204-3E25804A1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83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B35F39-5729-9D1A-4369-D8BE3CBF0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A1BE8-EDF5-8AF8-2B7B-25A24D4EC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CD3FA-2A15-DEFC-ED31-8EE9612A4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878B66-D9C5-416B-813A-640B5E50FA3F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B9A86-E8FC-891C-924F-1BAC376A9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95855-0308-BDBD-8779-B380A4608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25D5FF-751E-4F9D-8204-3E25804A1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37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B0CCB-854F-CC9E-CA29-75ABDEEF3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0" b="2080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802080-90C4-0209-858D-244315527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735" y="5642909"/>
            <a:ext cx="2553056" cy="1095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1CA013-D57A-0155-0CFD-A30F58B27373}"/>
              </a:ext>
            </a:extLst>
          </p:cNvPr>
          <p:cNvSpPr txBox="1"/>
          <p:nvPr/>
        </p:nvSpPr>
        <p:spPr>
          <a:xfrm>
            <a:off x="683491" y="5853143"/>
            <a:ext cx="825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Ireleth</a:t>
            </a:r>
            <a:r>
              <a:rPr lang="en-US" dirty="0"/>
              <a:t> St Peter’s Primary School – Curriculum Mapping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88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2B849-4A54-43E9-48FE-9E8A6797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82" y="457200"/>
            <a:ext cx="864523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9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38B15-388D-3739-137B-BB27F891D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29" y="457200"/>
            <a:ext cx="855194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9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E9DB6-3E63-E6D8-070E-BF53AACF6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990" y="327521"/>
            <a:ext cx="8989793" cy="62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5F93F-50CC-BDA6-96A2-F764B145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82" y="457200"/>
            <a:ext cx="864523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5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51114C-1CC4-EEB8-94E6-48CAF4F26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91" y="457200"/>
            <a:ext cx="858281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9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C4CB54-66DE-0F7C-E3BD-04939835A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91" y="457200"/>
            <a:ext cx="858281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1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743E2-05D9-984F-E9BE-6EE4BB188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91" y="457200"/>
            <a:ext cx="858281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4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630C9-C5EA-6BE0-312F-00CB1F758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29" y="457200"/>
            <a:ext cx="855194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8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895FB-25B4-2592-72A5-37646E15D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3" y="457200"/>
            <a:ext cx="861391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1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8DF87-9EC7-57F7-1CC7-C93A42A10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91" y="457200"/>
            <a:ext cx="858281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24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Jax Wright</dc:creator>
  <cp:lastModifiedBy>Jax Wright</cp:lastModifiedBy>
  <cp:revision>2</cp:revision>
  <dcterms:created xsi:type="dcterms:W3CDTF">2024-04-12T10:23:49Z</dcterms:created>
  <dcterms:modified xsi:type="dcterms:W3CDTF">2024-04-12T10:31:59Z</dcterms:modified>
</cp:coreProperties>
</file>